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2" r:id="rId3"/>
    <p:sldId id="257" r:id="rId4"/>
    <p:sldId id="260" r:id="rId5"/>
    <p:sldId id="269" r:id="rId6"/>
    <p:sldId id="268" r:id="rId7"/>
    <p:sldId id="270" r:id="rId8"/>
    <p:sldId id="271" r:id="rId9"/>
    <p:sldId id="272" r:id="rId10"/>
    <p:sldId id="273" r:id="rId11"/>
    <p:sldId id="282" r:id="rId12"/>
    <p:sldId id="275" r:id="rId13"/>
    <p:sldId id="276" r:id="rId14"/>
    <p:sldId id="283" r:id="rId15"/>
    <p:sldId id="263" r:id="rId16"/>
    <p:sldId id="264" r:id="rId17"/>
    <p:sldId id="267" r:id="rId18"/>
    <p:sldId id="295" r:id="rId19"/>
    <p:sldId id="285" r:id="rId20"/>
    <p:sldId id="287" r:id="rId21"/>
    <p:sldId id="296" r:id="rId22"/>
    <p:sldId id="294" r:id="rId23"/>
    <p:sldId id="290" r:id="rId24"/>
    <p:sldId id="291" r:id="rId25"/>
    <p:sldId id="27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43" autoAdjust="0"/>
    <p:restoredTop sz="94660"/>
  </p:normalViewPr>
  <p:slideViewPr>
    <p:cSldViewPr>
      <p:cViewPr varScale="1">
        <p:scale>
          <a:sx n="82" d="100"/>
          <a:sy n="82" d="100"/>
        </p:scale>
        <p:origin x="918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C327B-E651-4474-9BB2-51FEF92140D2}" type="datetimeFigureOut">
              <a:rPr lang="ru-RU" smtClean="0"/>
              <a:pPr/>
              <a:t>19.02.2019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9991CF-FC59-4CCD-B8B3-AA5170AB53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7.png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26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8212" y="174948"/>
            <a:ext cx="7772400" cy="1296144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Эталонные конструкторы</a:t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Воскобовича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599934" y="4869160"/>
            <a:ext cx="4248472" cy="1296144"/>
          </a:xfrm>
        </p:spPr>
        <p:txBody>
          <a:bodyPr>
            <a:normAutofit/>
          </a:bodyPr>
          <a:lstStyle/>
          <a:p>
            <a:pPr algn="r"/>
            <a:r>
              <a:rPr lang="ru-RU" sz="2400" dirty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Светлана Николаевна </a:t>
            </a:r>
            <a:r>
              <a:rPr lang="ru-RU" sz="2400" dirty="0" err="1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Пасхина</a:t>
            </a:r>
            <a:r>
              <a:rPr lang="ru-RU" sz="2400" dirty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МДОУ «Детский сад </a:t>
            </a:r>
          </a:p>
          <a:p>
            <a:pPr algn="r"/>
            <a:r>
              <a:rPr lang="ru-RU" sz="2400" dirty="0" smtClean="0">
                <a:solidFill>
                  <a:srgbClr val="13633F"/>
                </a:solidFill>
                <a:latin typeface="Times New Roman" pitchFamily="18" charset="0"/>
                <a:cs typeface="Times New Roman" pitchFamily="18" charset="0"/>
              </a:rPr>
              <a:t>№3 «Незабудка»</a:t>
            </a:r>
          </a:p>
          <a:p>
            <a:endParaRPr lang="ru-RU" dirty="0"/>
          </a:p>
        </p:txBody>
      </p:sp>
      <p:pic>
        <p:nvPicPr>
          <p:cNvPr id="26626" name="Picture 2" descr="http://robinstore.ru/images/thumbs/420/77/igra-konstruktor_cherepashki_larchi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977679"/>
            <a:ext cx="2880320" cy="2880321"/>
          </a:xfrm>
          <a:prstGeom prst="rect">
            <a:avLst/>
          </a:prstGeom>
          <a:noFill/>
        </p:spPr>
      </p:pic>
      <p:pic>
        <p:nvPicPr>
          <p:cNvPr id="26628" name="Picture 4" descr="http://kinderland24.by/image/cache/data-voskobovich-etalon-konst.-cher3-500x5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1052736"/>
            <a:ext cx="3600400" cy="3600400"/>
          </a:xfrm>
          <a:prstGeom prst="rect">
            <a:avLst/>
          </a:prstGeom>
          <a:noFill/>
        </p:spPr>
      </p:pic>
      <p:pic>
        <p:nvPicPr>
          <p:cNvPr id="4" name="Picture 2" descr="C:\Users\Gamer\Desktop\семинар для воспитателей\bf62496f1cdcdb3341dcce8129b15fbd.jpg"/>
          <p:cNvPicPr>
            <a:picLocks noChangeAspect="1" noChangeArrowheads="1"/>
          </p:cNvPicPr>
          <p:nvPr/>
        </p:nvPicPr>
        <p:blipFill rotWithShape="1">
          <a:blip r:embed="rId4" cstate="print"/>
          <a:srcRect l="20257" t="5317" r="18973" b="6946"/>
          <a:stretch/>
        </p:blipFill>
        <p:spPr bwMode="auto">
          <a:xfrm>
            <a:off x="6730656" y="1651112"/>
            <a:ext cx="1832930" cy="2520279"/>
          </a:xfrm>
          <a:prstGeom prst="rect">
            <a:avLst/>
          </a:prstGeom>
          <a:noFill/>
        </p:spPr>
      </p:pic>
      <p:pic>
        <p:nvPicPr>
          <p:cNvPr id="5" name="Picture 4" descr="C:\Users\Gamer\Desktop\семинар для воспитателей\1412_logoformochki_3_1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07904" y="1412776"/>
            <a:ext cx="3096344" cy="3096344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Gamer\Desktop\семинар для воспитателей\bf62496f1cdcdb3341dcce8129b15fbd.jpg"/>
          <p:cNvPicPr>
            <a:picLocks noChangeAspect="1" noChangeArrowheads="1"/>
          </p:cNvPicPr>
          <p:nvPr/>
        </p:nvPicPr>
        <p:blipFill rotWithShape="1">
          <a:blip r:embed="rId2" cstate="print"/>
          <a:srcRect l="20257" t="6374" r="18973" b="6946"/>
          <a:stretch/>
        </p:blipFill>
        <p:spPr bwMode="auto">
          <a:xfrm>
            <a:off x="2123728" y="175192"/>
            <a:ext cx="4780628" cy="6494168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https://xn--31-glc0beg.xn--p1ai/image/cache/data/voskobovich/il/geo_1_pf-500x50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2656655"/>
            <a:ext cx="4201345" cy="420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0" descr="C:\Users\Gamer\Desktop\консультации ФЛ\герои В.В.Воскобовича в раздевальную комнату\b078ac6f-f77e-43e4-9d60-bea40fcc3dae-800x8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-99392"/>
            <a:ext cx="3774979" cy="37749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96826914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Игры и задание на примере игры «Фонарики»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Равнобедренный треугольник 3"/>
          <p:cNvSpPr/>
          <p:nvPr/>
        </p:nvSpPr>
        <p:spPr>
          <a:xfrm>
            <a:off x="3419872" y="1988840"/>
            <a:ext cx="1152128" cy="129614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19872" y="3284984"/>
            <a:ext cx="1152128" cy="10081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419872" y="4221088"/>
            <a:ext cx="1152128" cy="187220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779912" y="4725144"/>
            <a:ext cx="504056" cy="1008112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843808" y="5085184"/>
            <a:ext cx="576064" cy="100811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4572000" y="5085184"/>
            <a:ext cx="576064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Picture 2" descr="http://storage.a-jetbox.org/storage2/file/get/1463592298655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80312" y="4005064"/>
            <a:ext cx="926914" cy="569449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Для тренировки внимания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algn="ctr">
              <a:spcBef>
                <a:spcPts val="0"/>
              </a:spcBef>
              <a:buNone/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«Пассажиры»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716016" y="4293096"/>
            <a:ext cx="2232248" cy="223224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267744" y="4149080"/>
            <a:ext cx="2304256" cy="230425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251520" y="4221088"/>
            <a:ext cx="2376264" cy="2232248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164288" y="4077072"/>
            <a:ext cx="1584176" cy="252028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4" name="Picture 2" descr="C:\Users\Gamer\Desktop\семинар для воспитателей\Bezyimyannyiy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4653136"/>
            <a:ext cx="1251616" cy="1296144"/>
          </a:xfrm>
          <a:prstGeom prst="ellipse">
            <a:avLst/>
          </a:prstGeom>
          <a:ln w="63500" cap="rnd">
            <a:solidFill>
              <a:schemeClr val="bg2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6" name="Picture 4" descr="C:\Users\Gamer\Desktop\семинар для воспитателей\vos_09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96336" y="4509120"/>
            <a:ext cx="778396" cy="15567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2"/>
            </a:solidFill>
          </a:ln>
        </p:spPr>
      </p:pic>
      <p:sp>
        <p:nvSpPr>
          <p:cNvPr id="14" name="Равнобедренный треугольник 13"/>
          <p:cNvSpPr/>
          <p:nvPr/>
        </p:nvSpPr>
        <p:spPr>
          <a:xfrm>
            <a:off x="827584" y="4941168"/>
            <a:ext cx="1224136" cy="1152128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5148064" y="4869160"/>
            <a:ext cx="1440160" cy="11521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7" name="Picture 5" descr="C:\Users\Gamer\Desktop\семинар для воспитателей\Bezyimyannyiy-1 (1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4869160"/>
            <a:ext cx="1368152" cy="122597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7" name="Овал 16"/>
          <p:cNvSpPr/>
          <p:nvPr/>
        </p:nvSpPr>
        <p:spPr>
          <a:xfrm>
            <a:off x="2699792" y="2924944"/>
            <a:ext cx="1224136" cy="115212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220072" y="3068960"/>
            <a:ext cx="1152128" cy="100811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596336" y="2492896"/>
            <a:ext cx="792088" cy="15121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536" y="1556792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00001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Сказка про принцессу</a:t>
            </a:r>
            <a:endParaRPr lang="ru-RU" sz="49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707904" y="1287180"/>
            <a:ext cx="1152128" cy="108012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>
            <a:off x="3491880" y="2424501"/>
            <a:ext cx="1584176" cy="1296144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2447764" y="3741260"/>
            <a:ext cx="3672408" cy="2664296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2222194" y="2603521"/>
            <a:ext cx="1656184" cy="72008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4705582" y="2619801"/>
            <a:ext cx="1656184" cy="72008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3475493" y="4576578"/>
            <a:ext cx="1584176" cy="129614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411761" y="1844825"/>
            <a:ext cx="1691534" cy="166592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07704" y="3429000"/>
            <a:ext cx="2736304" cy="2952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3429000"/>
            <a:ext cx="1800200" cy="295232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Равнобедренный треугольник 9"/>
          <p:cNvSpPr/>
          <p:nvPr/>
        </p:nvSpPr>
        <p:spPr>
          <a:xfrm>
            <a:off x="4644008" y="1916832"/>
            <a:ext cx="1810544" cy="1512168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2411761" y="702923"/>
            <a:ext cx="1691534" cy="112187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2609455" y="4241118"/>
            <a:ext cx="1368152" cy="13681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142112" y="4201518"/>
            <a:ext cx="864096" cy="1368152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/>
          <p:cNvSpPr/>
          <p:nvPr/>
        </p:nvSpPr>
        <p:spPr>
          <a:xfrm>
            <a:off x="6876256" y="313936"/>
            <a:ext cx="1440160" cy="144016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439652" y="4329100"/>
            <a:ext cx="720080" cy="15121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23928" y="4365104"/>
            <a:ext cx="720080" cy="151216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2915816" y="1628800"/>
            <a:ext cx="2915816" cy="280831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881844" y="1844824"/>
            <a:ext cx="1835696" cy="259228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>
            <a:off x="5796136" y="4005064"/>
            <a:ext cx="2880320" cy="216024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>
            <a:off x="6372200" y="2708920"/>
            <a:ext cx="1656184" cy="136815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Равнобедренный треугольник 10"/>
          <p:cNvSpPr/>
          <p:nvPr/>
        </p:nvSpPr>
        <p:spPr>
          <a:xfrm>
            <a:off x="6372200" y="1412776"/>
            <a:ext cx="1656184" cy="1368152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331640" y="2419320"/>
            <a:ext cx="925760" cy="144016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3419872" y="2132856"/>
            <a:ext cx="1872208" cy="18002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6408204" y="4509120"/>
            <a:ext cx="1656184" cy="136815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3851920" y="1628800"/>
            <a:ext cx="1152128" cy="100811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Равнобедренный треугольник 4"/>
          <p:cNvSpPr/>
          <p:nvPr/>
        </p:nvSpPr>
        <p:spPr>
          <a:xfrm rot="19552014">
            <a:off x="4379552" y="2425266"/>
            <a:ext cx="1440160" cy="1296144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19804913">
            <a:off x="4445650" y="3446062"/>
            <a:ext cx="3468913" cy="2790826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 rot="19552014">
            <a:off x="5482317" y="4441957"/>
            <a:ext cx="1665725" cy="1189443"/>
          </a:xfrm>
          <a:prstGeom prst="triangl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6804248" y="908719"/>
            <a:ext cx="1296144" cy="1224135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23528" y="2924944"/>
            <a:ext cx="3600400" cy="18722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691680" y="4797152"/>
            <a:ext cx="792088" cy="151216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162620" y="3475856"/>
            <a:ext cx="1944216" cy="81724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39212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 rot="2752600">
            <a:off x="3631452" y="3190568"/>
            <a:ext cx="2046346" cy="197642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592233" y="1653037"/>
            <a:ext cx="2232248" cy="108012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>
            <a:off x="3964849" y="553542"/>
            <a:ext cx="1440160" cy="108012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004051" y="5229200"/>
            <a:ext cx="1728192" cy="7920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549857" y="5229200"/>
            <a:ext cx="1728192" cy="7920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952273" y="1880828"/>
            <a:ext cx="1512168" cy="57606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509304" y="3229456"/>
            <a:ext cx="2016224" cy="6480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684567" y="3229599"/>
            <a:ext cx="2016224" cy="64807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 rot="18924056">
            <a:off x="4164761" y="3663854"/>
            <a:ext cx="979729" cy="96700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вал 3"/>
          <p:cNvSpPr/>
          <p:nvPr/>
        </p:nvSpPr>
        <p:spPr>
          <a:xfrm rot="1686942">
            <a:off x="3195377" y="3916849"/>
            <a:ext cx="3096344" cy="165618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 rot="17951896">
            <a:off x="4345555" y="3885833"/>
            <a:ext cx="794706" cy="172819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Равнобедренный треугольник 5"/>
          <p:cNvSpPr/>
          <p:nvPr/>
        </p:nvSpPr>
        <p:spPr>
          <a:xfrm rot="18505775">
            <a:off x="1627099" y="3141521"/>
            <a:ext cx="1800200" cy="144016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20505760">
            <a:off x="4875995" y="2428130"/>
            <a:ext cx="1440160" cy="133875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rot="20633109">
            <a:off x="2779372" y="5387452"/>
            <a:ext cx="1440160" cy="129614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 rot="1173061">
            <a:off x="3113447" y="1858496"/>
            <a:ext cx="576064" cy="1728192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 rot="20914769">
            <a:off x="1958334" y="1753543"/>
            <a:ext cx="576064" cy="172819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5652120" y="4077072"/>
            <a:ext cx="2592288" cy="249289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58780" y="4639443"/>
            <a:ext cx="1409564" cy="1415417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277580" y="2708920"/>
            <a:ext cx="1368152" cy="1368152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Равнобедренный треугольник 6"/>
          <p:cNvSpPr/>
          <p:nvPr/>
        </p:nvSpPr>
        <p:spPr>
          <a:xfrm>
            <a:off x="6277580" y="1268760"/>
            <a:ext cx="1368152" cy="1440160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7911" y="4205722"/>
            <a:ext cx="1584176" cy="1566205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5750968"/>
            <a:ext cx="432048" cy="79208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109764" y="5733256"/>
            <a:ext cx="432048" cy="792088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1685365" y="3705527"/>
            <a:ext cx="1224136" cy="2016224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Равнобедренный треугольник 12"/>
          <p:cNvSpPr/>
          <p:nvPr/>
        </p:nvSpPr>
        <p:spPr>
          <a:xfrm>
            <a:off x="3458326" y="3127757"/>
            <a:ext cx="1260648" cy="1224136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2828510" y="4365104"/>
            <a:ext cx="2520280" cy="216024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Равнобедренный треугольник 14"/>
          <p:cNvSpPr/>
          <p:nvPr/>
        </p:nvSpPr>
        <p:spPr>
          <a:xfrm>
            <a:off x="3522204" y="5090046"/>
            <a:ext cx="1116632" cy="1075258"/>
          </a:xfrm>
          <a:prstGeom prst="triangl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1972127" y="4193577"/>
            <a:ext cx="589071" cy="1102432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387951" y="4582301"/>
            <a:ext cx="864096" cy="792088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63888" y="3420379"/>
            <a:ext cx="2124237" cy="3104965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3311860" y="756084"/>
            <a:ext cx="2664296" cy="2664296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3881817" y="1387722"/>
            <a:ext cx="1524381" cy="1401019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139952" y="3909174"/>
            <a:ext cx="1008112" cy="204010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>
            <a:off x="742995" y="381201"/>
            <a:ext cx="3726160" cy="2592288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2030011" y="2999581"/>
            <a:ext cx="1152128" cy="1080120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275347" y="4104491"/>
            <a:ext cx="2724935" cy="2717413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2061750" y="4923137"/>
            <a:ext cx="1152128" cy="108012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009265" y="6025788"/>
            <a:ext cx="2016224" cy="79611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034472" y="6025788"/>
            <a:ext cx="2016224" cy="79611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272785" y="565484"/>
            <a:ext cx="1656184" cy="1567372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6028483" y="3321042"/>
            <a:ext cx="2016224" cy="2736304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21114" y="4327675"/>
            <a:ext cx="1656184" cy="764704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Равнобедренный треугольник 13"/>
          <p:cNvSpPr/>
          <p:nvPr/>
        </p:nvSpPr>
        <p:spPr>
          <a:xfrm>
            <a:off x="6025489" y="1896606"/>
            <a:ext cx="2019217" cy="1424436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Равнобедренный треугольник 15"/>
          <p:cNvSpPr/>
          <p:nvPr/>
        </p:nvSpPr>
        <p:spPr>
          <a:xfrm>
            <a:off x="1691680" y="1212530"/>
            <a:ext cx="1872208" cy="1368152"/>
          </a:xfrm>
          <a:prstGeom prst="triangl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Gamer\Desktop\P_20190131_17463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548" y="620688"/>
            <a:ext cx="4480497" cy="252028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8" name="Picture 4" descr="C:\Users\Gamer\Desktop\P_20190131_1744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3964" y="980728"/>
            <a:ext cx="4499992" cy="25312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6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5805264"/>
            <a:ext cx="928694" cy="567472"/>
          </a:xfrm>
          <a:prstGeom prst="rect">
            <a:avLst/>
          </a:prstGeom>
          <a:noFill/>
        </p:spPr>
      </p:pic>
      <p:pic>
        <p:nvPicPr>
          <p:cNvPr id="7" name="Picture 3" descr="C:\Users\Gamer\Desktop\P_20190131_174513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570545">
            <a:off x="2120423" y="3689923"/>
            <a:ext cx="4757488" cy="26760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Игры задания на примере игры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Логоформочки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Gamer\Desktop\семинар для воспитателей\1412_logoformochki_3_1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844824"/>
            <a:ext cx="3816424" cy="3816424"/>
          </a:xfrm>
          <a:prstGeom prst="rect">
            <a:avLst/>
          </a:prstGeom>
          <a:noFill/>
        </p:spPr>
      </p:pic>
      <p:pic>
        <p:nvPicPr>
          <p:cNvPr id="4099" name="Picture 3" descr="C:\Users\Gamer\Desktop\семинар для воспитателей\f878346a577d17da88346d3dd4946b3c.jpg"/>
          <p:cNvPicPr>
            <a:picLocks noChangeAspect="1" noChangeArrowheads="1"/>
          </p:cNvPicPr>
          <p:nvPr/>
        </p:nvPicPr>
        <p:blipFill rotWithShape="1">
          <a:blip r:embed="rId3" cstate="print"/>
          <a:srcRect l="13445" t="9387" r="13568" b="9513"/>
          <a:stretch/>
        </p:blipFill>
        <p:spPr bwMode="auto">
          <a:xfrm>
            <a:off x="4860032" y="1700808"/>
            <a:ext cx="3543695" cy="4680520"/>
          </a:xfrm>
          <a:prstGeom prst="rect">
            <a:avLst/>
          </a:prstGeom>
          <a:noFill/>
        </p:spPr>
      </p:pic>
    </p:spTree>
  </p:cSld>
  <p:clrMapOvr>
    <a:masterClrMapping/>
  </p:clrMapOvr>
  <p:transition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Тренируем зрительную память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2" descr="C:\Users\Gamer\Desktop\семинар для воспитателей\75039-1000x100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412776"/>
            <a:ext cx="4968552" cy="4797224"/>
          </a:xfrm>
          <a:prstGeom prst="rect">
            <a:avLst/>
          </a:prstGeom>
          <a:noFill/>
        </p:spPr>
      </p:pic>
      <p:pic>
        <p:nvPicPr>
          <p:cNvPr id="7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5661248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Учим стихи, рифмуем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395536" y="1196752"/>
          <a:ext cx="8352928" cy="504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437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6542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4437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40560"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Я беру с собой …,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Выхожу с ней на …, 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… дремучий захожу, 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Но … не нахожу</a:t>
                      </a:r>
                      <a:endParaRPr lang="ru-RU" sz="20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20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Пустота в моей…! 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Вновь шагаю по …,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Возвращаюсь из…</a:t>
                      </a:r>
                    </a:p>
                    <a:p>
                      <a:endParaRPr lang="ru-RU" sz="200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Нет ни одного ….</a:t>
                      </a:r>
                    </a:p>
                    <a:p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6146" name="Picture 2" descr="C:\Users\Gamer\Desktop\семинар для воспитателей\75039-1000x1000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1412776"/>
            <a:ext cx="734239" cy="792088"/>
          </a:xfrm>
          <a:prstGeom prst="rect">
            <a:avLst/>
          </a:prstGeom>
          <a:noFill/>
        </p:spPr>
      </p:pic>
      <p:pic>
        <p:nvPicPr>
          <p:cNvPr id="6147" name="Picture 3" descr="C:\Users\Gamer\Desktop\семинар для воспитателей\75039-1000x10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51920" y="2708920"/>
            <a:ext cx="683878" cy="708014"/>
          </a:xfrm>
          <a:prstGeom prst="rect">
            <a:avLst/>
          </a:prstGeom>
          <a:noFill/>
        </p:spPr>
      </p:pic>
      <p:pic>
        <p:nvPicPr>
          <p:cNvPr id="6148" name="Picture 4" descr="C:\Users\Gamer\Desktop\семинар для воспитателей\75039-1000x1000 (2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3968" y="2276872"/>
            <a:ext cx="952118" cy="414784"/>
          </a:xfrm>
          <a:prstGeom prst="rect">
            <a:avLst/>
          </a:prstGeom>
          <a:noFill/>
        </p:spPr>
      </p:pic>
      <p:pic>
        <p:nvPicPr>
          <p:cNvPr id="6149" name="Picture 5" descr="C:\Users\Gamer\Desktop\семинар для воспитателей\75039-1000x1000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99992" y="3501008"/>
            <a:ext cx="662686" cy="647452"/>
          </a:xfrm>
          <a:prstGeom prst="rect">
            <a:avLst/>
          </a:prstGeom>
          <a:noFill/>
        </p:spPr>
      </p:pic>
      <p:pic>
        <p:nvPicPr>
          <p:cNvPr id="9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5589240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«Вершки и корешки»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5661248"/>
            <a:ext cx="928694" cy="567472"/>
          </a:xfrm>
          <a:prstGeom prst="rect">
            <a:avLst/>
          </a:prstGeom>
          <a:noFill/>
        </p:spPr>
      </p:pic>
      <p:pic>
        <p:nvPicPr>
          <p:cNvPr id="2050" name="Picture 2" descr="C:\Users\Gamer\Desktop\работа на 2018-2019\семинар для воспитателей\75039-1000x1000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420888"/>
            <a:ext cx="2095500" cy="2260600"/>
          </a:xfrm>
          <a:prstGeom prst="rect">
            <a:avLst/>
          </a:prstGeom>
          <a:noFill/>
        </p:spPr>
      </p:pic>
      <p:pic>
        <p:nvPicPr>
          <p:cNvPr id="2051" name="Picture 3" descr="C:\Users\Gamer\Desktop\работа на 2018-2019\семинар для воспитателей\75039-1000x1000 (3) - копия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0800000">
            <a:off x="5313288" y="3723678"/>
            <a:ext cx="2159000" cy="1041400"/>
          </a:xfrm>
          <a:prstGeom prst="rect">
            <a:avLst/>
          </a:prstGeom>
          <a:noFill/>
        </p:spPr>
      </p:pic>
      <p:pic>
        <p:nvPicPr>
          <p:cNvPr id="2052" name="Picture 4" descr="C:\Users\Gamer\Desktop\работа на 2018-2019\семинар для воспитателей\75039-1000x1000 (1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64088" y="2413393"/>
            <a:ext cx="2057400" cy="990600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Содержимое 3" descr="https://pp.userapi.com/c824200/v824200499/16396f/oeLZ7qHZbTE.jpg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9532" y="3233432"/>
            <a:ext cx="5112568" cy="324036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026" name="Picture 2" descr="C:\Users\Gamer\Desktop\P_20190214_17120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35896" y="260648"/>
            <a:ext cx="5260076" cy="295879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8" descr="C:\Users\Gamer\Desktop\консультации ФЛ\герои В.В.Воскобовича в раздевальную комнату\10fc2863-9765-44c1-b317-531985a0e28e-800x8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116632"/>
            <a:ext cx="2664296" cy="2664296"/>
          </a:xfrm>
          <a:prstGeom prst="rect">
            <a:avLst/>
          </a:prstGeom>
          <a:noFill/>
        </p:spPr>
      </p:pic>
      <p:pic>
        <p:nvPicPr>
          <p:cNvPr id="6" name="Picture 11" descr="C:\Users\Gamer\Desktop\консультации ФЛ\герои В.В.Воскобовича в раздевальную комнату\ff6be4f0-efc7-4205-beaa-1a88c5bdf5bd-800x8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80112" y="3140968"/>
            <a:ext cx="3377952" cy="337795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462" y="2023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900" dirty="0" smtClean="0"/>
              <a:t> </a:t>
            </a:r>
            <a:r>
              <a:rPr lang="ru-RU" sz="49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Игры задания на примере игры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«Черепашки Пирамидка»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Gamer\Desktop\P_20190214_16542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08104" y="1412776"/>
            <a:ext cx="2952328" cy="52485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628800"/>
            <a:ext cx="928694" cy="567472"/>
          </a:xfrm>
          <a:prstGeom prst="rect">
            <a:avLst/>
          </a:prstGeom>
          <a:noFill/>
        </p:spPr>
      </p:pic>
      <p:pic>
        <p:nvPicPr>
          <p:cNvPr id="7" name="Picture 2" descr="C:\Users\Gamer\Desktop\P_20190214_17503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1556792"/>
            <a:ext cx="3497983" cy="499986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Содержимое 7"/>
          <p:cNvSpPr>
            <a:spLocks noGrp="1"/>
          </p:cNvSpPr>
          <p:nvPr>
            <p:ph idx="1"/>
          </p:nvPr>
        </p:nvSpPr>
        <p:spPr>
          <a:xfrm>
            <a:off x="1979712" y="2492896"/>
            <a:ext cx="6707088" cy="3633267"/>
          </a:xfrm>
        </p:spPr>
        <p:txBody>
          <a:bodyPr/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Игра черепашки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размера (большой, средний, маленький)</a:t>
            </a:r>
          </a:p>
          <a:p>
            <a:pPr algn="ctr">
              <a:buNone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7 основных цветов </a:t>
            </a:r>
          </a:p>
          <a:p>
            <a:pPr algn="ctr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Gamer\Desktop\Света сказка\Кохле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556792"/>
            <a:ext cx="1475656" cy="2139873"/>
          </a:xfrm>
          <a:prstGeom prst="rect">
            <a:avLst/>
          </a:prstGeom>
          <a:noFill/>
        </p:spPr>
      </p:pic>
      <p:pic>
        <p:nvPicPr>
          <p:cNvPr id="1028" name="Picture 4" descr="C:\Users\Gamer\Desktop\Света сказка\Охле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140968"/>
            <a:ext cx="1141747" cy="2193032"/>
          </a:xfrm>
          <a:prstGeom prst="rect">
            <a:avLst/>
          </a:prstGeom>
          <a:noFill/>
        </p:spPr>
      </p:pic>
      <p:pic>
        <p:nvPicPr>
          <p:cNvPr id="1029" name="Picture 5" descr="C:\Users\Gamer\Desktop\Света сказка\Желе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7744" y="4293096"/>
            <a:ext cx="1584176" cy="2182603"/>
          </a:xfrm>
          <a:prstGeom prst="rect">
            <a:avLst/>
          </a:prstGeom>
          <a:noFill/>
        </p:spPr>
      </p:pic>
      <p:pic>
        <p:nvPicPr>
          <p:cNvPr id="1030" name="Picture 6" descr="C:\Users\Gamer\Desktop\Света сказка\Зеле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779912" y="4509120"/>
            <a:ext cx="1672207" cy="2016224"/>
          </a:xfrm>
          <a:prstGeom prst="rect">
            <a:avLst/>
          </a:prstGeom>
          <a:noFill/>
        </p:spPr>
      </p:pic>
      <p:pic>
        <p:nvPicPr>
          <p:cNvPr id="1031" name="Picture 7" descr="C:\Users\Gamer\Desktop\Света сказка\Геле-768x864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2924944"/>
            <a:ext cx="1481359" cy="1666528"/>
          </a:xfrm>
          <a:prstGeom prst="rect">
            <a:avLst/>
          </a:prstGeom>
          <a:noFill/>
        </p:spPr>
      </p:pic>
      <p:pic>
        <p:nvPicPr>
          <p:cNvPr id="1032" name="Picture 8" descr="C:\Users\Gamer\Desktop\Света сказка\Селе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96136" y="4221088"/>
            <a:ext cx="2016224" cy="2324179"/>
          </a:xfrm>
          <a:prstGeom prst="rect">
            <a:avLst/>
          </a:prstGeom>
          <a:noFill/>
        </p:spPr>
      </p:pic>
      <p:pic>
        <p:nvPicPr>
          <p:cNvPr id="1033" name="Picture 9" descr="C:\Users\Gamer\Desktop\Света сказка\Фи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64520" y="3356992"/>
            <a:ext cx="1379480" cy="206084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https://pp.userapi.com/c848620/v848620173/1288df/1oI0PBt7KWM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872" y="332656"/>
            <a:ext cx="5147410" cy="2895419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5842" name="Picture 2" descr="https://pp.userapi.com/c851336/v851336719/c614e/yBx34-4hr8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501008"/>
            <a:ext cx="5248583" cy="295232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5" name="Picture 12" descr="C:\Users\Gamer\Desktop\консультации ФЛ\герои В.В.Воскобовича в раздевальную комнату\48de8cb2-b5d4-4468-be0b-3ab2722cb9b1-800x8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3068960"/>
            <a:ext cx="3521968" cy="3521968"/>
          </a:xfrm>
          <a:prstGeom prst="rect">
            <a:avLst/>
          </a:prstGeom>
          <a:noFill/>
        </p:spPr>
      </p:pic>
      <p:pic>
        <p:nvPicPr>
          <p:cNvPr id="6" name="Picture 14" descr="C:\Users\Gamer\Desktop\консультации ФЛ\герои В.В.Воскобовича в раздевальную комнату\large_c8dd5bcc-fbf4-4b7c-b9b2-41871d2cf93c-800x8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504" y="188640"/>
            <a:ext cx="3024336" cy="3024336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C:\Users\Gamer\Desktop\P_20190214_17360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4968552" cy="27948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Picture 3" descr="C:\Users\Gamer\Desktop\P_20190214_1742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3356992"/>
            <a:ext cx="4968552" cy="27601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3" descr="C:\Users\Gamer\Desktop\P_20190214_17584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508104" y="620688"/>
            <a:ext cx="3145413" cy="498219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16216" y="5948931"/>
            <a:ext cx="928694" cy="567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2" name="Picture 6" descr="C:\Users\Gamer\Desktop\P_20190214_17344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4149080"/>
            <a:ext cx="4311110" cy="24250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4" name="Picture 8" descr="F:\фото 8 группа\2017-18\кружок\P_20171107_17534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9610" y="303689"/>
            <a:ext cx="4788023" cy="269326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101" name="Picture 5" descr="C:\Users\Gamer\Desktop\P_20190214_17463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2996952"/>
            <a:ext cx="2336334" cy="3658352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3" name="Picture 2" descr="http://storage.a-jetbox.org/storage2/file/get/146359229865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" y="5399240"/>
            <a:ext cx="928694" cy="567472"/>
          </a:xfrm>
          <a:prstGeom prst="rect">
            <a:avLst/>
          </a:prstGeom>
          <a:noFill/>
        </p:spPr>
      </p:pic>
      <p:pic>
        <p:nvPicPr>
          <p:cNvPr id="8" name="Picture 3" descr="C:\Users\Gamer\Desktop\P_20171107_17455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536" y="404664"/>
            <a:ext cx="3068614" cy="362872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0356" y="5280523"/>
            <a:ext cx="8064896" cy="3168352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0"/>
              </a:spcBef>
              <a:buNone/>
            </a:pPr>
            <a:r>
              <a:rPr lang="ru-RU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Благодарю за внимание!</a:t>
            </a:r>
            <a:endParaRPr lang="ru-RU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5" name="Picture 7" descr="C:\Users\Gamer\Desktop\консультации ФЛ\герои В.В.Воскобовича в раздевальную комнату\large_321b7405-a598-4466-81ca-e410dd2457b5-800x80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65221" y="2805796"/>
            <a:ext cx="2945904" cy="2945904"/>
          </a:xfrm>
          <a:prstGeom prst="rect">
            <a:avLst/>
          </a:prstGeom>
          <a:noFill/>
        </p:spPr>
      </p:pic>
      <p:pic>
        <p:nvPicPr>
          <p:cNvPr id="2056" name="Picture 8" descr="C:\Users\Gamer\Desktop\консультации ФЛ\герои В.В.Воскобовича в раздевальную комнату\10fc2863-9765-44c1-b317-531985a0e28e-800x80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620688"/>
            <a:ext cx="1800200" cy="1800200"/>
          </a:xfrm>
          <a:prstGeom prst="rect">
            <a:avLst/>
          </a:prstGeom>
          <a:noFill/>
        </p:spPr>
      </p:pic>
      <p:pic>
        <p:nvPicPr>
          <p:cNvPr id="2058" name="Picture 10" descr="C:\Users\Gamer\Desktop\консультации ФЛ\герои В.В.Воскобовича в раздевальную комнату\b078ac6f-f77e-43e4-9d60-bea40fcc3dae-800x8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0794" y="533398"/>
            <a:ext cx="3774979" cy="3774979"/>
          </a:xfrm>
          <a:prstGeom prst="rect">
            <a:avLst/>
          </a:prstGeom>
          <a:noFill/>
        </p:spPr>
      </p:pic>
      <p:pic>
        <p:nvPicPr>
          <p:cNvPr id="2059" name="Picture 11" descr="C:\Users\Gamer\Desktop\консультации ФЛ\герои В.В.Воскобовича в раздевальную комнату\ff6be4f0-efc7-4205-beaa-1a88c5bdf5bd-800x8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08104" y="1628800"/>
            <a:ext cx="2225824" cy="2225824"/>
          </a:xfrm>
          <a:prstGeom prst="rect">
            <a:avLst/>
          </a:prstGeom>
          <a:noFill/>
        </p:spPr>
      </p:pic>
      <p:pic>
        <p:nvPicPr>
          <p:cNvPr id="2060" name="Picture 12" descr="C:\Users\Gamer\Desktop\консультации ФЛ\герои В.В.Воскобовича в раздевальную комнату\48de8cb2-b5d4-4468-be0b-3ab2722cb9b1-800x800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32240" y="0"/>
            <a:ext cx="2945904" cy="2945904"/>
          </a:xfrm>
          <a:prstGeom prst="rect">
            <a:avLst/>
          </a:prstGeom>
          <a:noFill/>
        </p:spPr>
      </p:pic>
      <p:pic>
        <p:nvPicPr>
          <p:cNvPr id="2062" name="Picture 14" descr="C:\Users\Gamer\Desktop\консультации ФЛ\герои В.В.Воскобовича в раздевальную комнату\large_c8dd5bcc-fbf4-4b7c-b9b2-41871d2cf93c-800x800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941459" y="3111080"/>
            <a:ext cx="2636912" cy="2636912"/>
          </a:xfrm>
          <a:prstGeom prst="rect">
            <a:avLst/>
          </a:prstGeom>
          <a:noFill/>
        </p:spPr>
      </p:pic>
      <p:pic>
        <p:nvPicPr>
          <p:cNvPr id="1026" name="Picture 2" descr="https://xn--31-glc0beg.xn--p1ai/image/cache/data/voskobovich/il/geo_1_pf-500x500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872" y="665553"/>
            <a:ext cx="4201345" cy="4201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0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0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000" fill="hold"/>
                                        <p:tgtEl>
                                          <p:spTgt spid="20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0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3" grpId="1" build="p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1377</TotalTime>
  <Words>107</Words>
  <Application>Microsoft Office PowerPoint</Application>
  <PresentationFormat>Экран (4:3)</PresentationFormat>
  <Paragraphs>34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Тема Office</vt:lpstr>
      <vt:lpstr>Эталонные конструкторы Воскобовича</vt:lpstr>
      <vt:lpstr>Презентация PowerPoint</vt:lpstr>
      <vt:lpstr>Игры и задание на примере игры «Фонарики»</vt:lpstr>
      <vt:lpstr>Для тренировки внимания</vt:lpstr>
      <vt:lpstr> Сказка про принцессу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Игры задания на примере игры «Логоформочки»</vt:lpstr>
      <vt:lpstr>Тренируем зрительную память</vt:lpstr>
      <vt:lpstr> Учим стихи, рифмуем</vt:lpstr>
      <vt:lpstr>Игра «Вершки и корешки»</vt:lpstr>
      <vt:lpstr>Презентация PowerPoint</vt:lpstr>
      <vt:lpstr>  Игры задания на примере игры «Черепашки Пирамидка»</vt:lpstr>
      <vt:lpstr>Игра черепашки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Эталонные конструкторы</dc:title>
  <dc:creator>Gamer</dc:creator>
  <cp:lastModifiedBy>User</cp:lastModifiedBy>
  <cp:revision>137</cp:revision>
  <dcterms:created xsi:type="dcterms:W3CDTF">2019-01-22T10:05:50Z</dcterms:created>
  <dcterms:modified xsi:type="dcterms:W3CDTF">2019-02-19T11:32:31Z</dcterms:modified>
</cp:coreProperties>
</file>