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78" r:id="rId4"/>
    <p:sldId id="276" r:id="rId5"/>
    <p:sldId id="285" r:id="rId6"/>
    <p:sldId id="283" r:id="rId7"/>
    <p:sldId id="282" r:id="rId8"/>
    <p:sldId id="259" r:id="rId9"/>
    <p:sldId id="271" r:id="rId10"/>
    <p:sldId id="272" r:id="rId11"/>
    <p:sldId id="269" r:id="rId12"/>
    <p:sldId id="263" r:id="rId13"/>
    <p:sldId id="286" r:id="rId14"/>
    <p:sldId id="280" r:id="rId15"/>
    <p:sldId id="279" r:id="rId16"/>
    <p:sldId id="273" r:id="rId17"/>
    <p:sldId id="289" r:id="rId18"/>
    <p:sldId id="290" r:id="rId19"/>
    <p:sldId id="291" r:id="rId20"/>
    <p:sldId id="29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6" autoAdjust="0"/>
    <p:restoredTop sz="94660"/>
  </p:normalViewPr>
  <p:slideViewPr>
    <p:cSldViewPr>
      <p:cViewPr varScale="1">
        <p:scale>
          <a:sx n="85" d="100"/>
          <a:sy n="85" d="100"/>
        </p:scale>
        <p:origin x="82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9D583-9F85-41A8-8EA1-53BCCE4116F2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DF0B6-580A-4AE0-BF9B-2B7748BE6C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Графический тренажер «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Игровизор</a:t>
            </a:r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58204" cy="4320479"/>
          </a:xfrm>
        </p:spPr>
        <p:txBody>
          <a:bodyPr>
            <a:normAutofit lnSpcReduction="1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>
              <a:buNone/>
            </a:pPr>
            <a:endParaRPr lang="ru-RU" sz="2200" dirty="0" smtClean="0">
              <a:solidFill>
                <a:srgbClr val="1363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200" dirty="0" smtClean="0">
              <a:solidFill>
                <a:srgbClr val="1363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Абакумова Светлана Александровна</a:t>
            </a: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воспитатель МДОУ   </a:t>
            </a: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«Детский сад №3 «Незабудка»</a:t>
            </a:r>
          </a:p>
          <a:p>
            <a:pPr algn="r"/>
            <a:endParaRPr lang="ru-RU" dirty="0" smtClean="0"/>
          </a:p>
          <a:p>
            <a:pPr algn="r"/>
            <a:endParaRPr lang="ru-RU" dirty="0"/>
          </a:p>
        </p:txBody>
      </p:sp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268760"/>
            <a:ext cx="928694" cy="567472"/>
          </a:xfrm>
          <a:prstGeom prst="rect">
            <a:avLst/>
          </a:prstGeom>
          <a:noFill/>
        </p:spPr>
      </p:pic>
      <p:pic>
        <p:nvPicPr>
          <p:cNvPr id="1026" name="Picture 2" descr="F:\Воскобович\VIS-003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4" t="5550" r="12795" b="3506"/>
          <a:stretch/>
        </p:blipFill>
        <p:spPr bwMode="auto">
          <a:xfrm>
            <a:off x="459626" y="1836232"/>
            <a:ext cx="3572505" cy="440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pp.userapi.com/c824600/v824600148/89d16/TBe_3ifZcm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988840"/>
            <a:ext cx="1995048" cy="252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pp.userapi.com/c824600/v824600148/89d28/qrPNkrAww1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88840"/>
            <a:ext cx="2232248" cy="252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79427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Занятия с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Игровизором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развивают</a:t>
            </a:r>
            <a:r>
              <a:rPr lang="ru-RU" sz="3200" b="1" i="1" dirty="0" smtClean="0">
                <a:solidFill>
                  <a:srgbClr val="002060"/>
                </a:solidFill>
              </a:rPr>
              <a:t>: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графические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навыки,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ориентировку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пространстве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листа,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воображение, логику, внимание, память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моторику рук,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ворческие способности,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амоконтроль, волевые процессы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584068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4374" y="5464429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0176" y="4906580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293096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53036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162381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" name="Рисунок 12" descr="http://dob.1september.ru/2005/01/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293096"/>
            <a:ext cx="20882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928694" cy="567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8779956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e38e830419679ca4011219c0da6c7a35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4762500" cy="4762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«Волшебный квадрат»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58204" cy="4320479"/>
          </a:xfrm>
        </p:spPr>
        <p:txBody>
          <a:bodyPr>
            <a:normAutofit lnSpcReduction="1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>
              <a:buNone/>
            </a:pPr>
            <a:endParaRPr lang="ru-RU" sz="2200" dirty="0" smtClean="0">
              <a:solidFill>
                <a:srgbClr val="1363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200" dirty="0" smtClean="0">
              <a:solidFill>
                <a:srgbClr val="1363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200" dirty="0" err="1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Пасхина</a:t>
            </a: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 Светлана Николаевна</a:t>
            </a: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воспитатель МДОУ   </a:t>
            </a: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«Детский сад №3 «Незабудка»</a:t>
            </a:r>
          </a:p>
          <a:p>
            <a:pPr algn="r"/>
            <a:endParaRPr lang="ru-RU" dirty="0" smtClean="0"/>
          </a:p>
          <a:p>
            <a:pPr algn="r"/>
            <a:endParaRPr lang="ru-RU" dirty="0"/>
          </a:p>
        </p:txBody>
      </p:sp>
      <p:pic>
        <p:nvPicPr>
          <p:cNvPr id="2050" name="Picture 2" descr="C:\Users\Gamer\Desktop\W8wg4bkErs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060848"/>
            <a:ext cx="3840427" cy="2160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268760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«Квадрат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Воскобовича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http://mama.neolove.ru/images/u/b1f4ddcab4512050528fa5419724dd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3168352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ava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340768"/>
            <a:ext cx="3356992" cy="33569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6" descr="http://www.piter-komplekt.ru/assets/images/VOSKOBOVIChZAJCEV/2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5373216"/>
            <a:ext cx="4985167" cy="12961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04664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F:\род. собр\P_20171019_1608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564904"/>
            <a:ext cx="3593517" cy="2021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F:\род. собр\P_20171019_16081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437112"/>
            <a:ext cx="3383192" cy="2194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3" descr="F:\род. собр\P_20171009_1601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140968"/>
            <a:ext cx="3640052" cy="25507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 descr="F:\род. собр\P_20171009_1600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260648"/>
            <a:ext cx="3840428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5" descr="F:\род. собр\P_20171019_1603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32656"/>
            <a:ext cx="3952871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5301208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Gamer\Desktop\P_20190206_0905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224469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9" name="Picture 5" descr="C:\Users\Gamer\Desktop\P_20190206_0738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7910" y="3645024"/>
            <a:ext cx="4832536" cy="27183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0" name="Picture 6" descr="C:\Users\Gamer\Desktop\P_20190206_0903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76672"/>
            <a:ext cx="4824536" cy="2713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31" name="Picture 7" descr="C:\Users\Gamer\Desktop\P_20190206_0903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2924944"/>
            <a:ext cx="1998222" cy="3552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6237312"/>
            <a:ext cx="810850" cy="495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Gamer\Desktop\P_20190206_07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501008"/>
            <a:ext cx="4443986" cy="24997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9" name="Picture 3" descr="C:\Users\Gamer\Desktop\P_20190206_0748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92696"/>
            <a:ext cx="4239102" cy="23844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0" name="Picture 4" descr="C:\Users\Gamer\Desktop\P_20190206_0737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0688"/>
            <a:ext cx="4224470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C:\Users\Gamer\Desktop\P_20190206_0905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573016"/>
            <a:ext cx="4096455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6165304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Занятия с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«Квадратом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Воскобовича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развивают</a:t>
            </a:r>
            <a:r>
              <a:rPr lang="ru-RU" sz="3200" b="1" i="1" dirty="0" smtClean="0">
                <a:solidFill>
                  <a:srgbClr val="002060"/>
                </a:solidFill>
              </a:rPr>
              <a:t>: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4951" y="2408729"/>
            <a:ext cx="8229600" cy="376873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умение сравнивать и анализировать,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умение различать геометрические фигуры, определять их свойства и размеры,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ространственное мышление,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оображение, логику, внимание,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моторику рук,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ворческие способности,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мение конструировать.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492896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592953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4951" y="5103699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4653041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221407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3785903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356992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2924944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" name="Рисунок 12" descr="http://dob.1september.ru/2005/01/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293096"/>
            <a:ext cx="20882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51216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1944" y="548680"/>
            <a:ext cx="7704856" cy="208823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Сказка об </a:t>
            </a:r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удивительных превращениях </a:t>
            </a:r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квадрата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567472"/>
          </a:xfrm>
          <a:prstGeom prst="rect">
            <a:avLst/>
          </a:prstGeom>
          <a:noFill/>
        </p:spPr>
      </p:pic>
      <p:pic>
        <p:nvPicPr>
          <p:cNvPr id="7169" name="Picture 1" descr="F:\род. собр\P_20171015_1959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391" y="4841776"/>
            <a:ext cx="2555776" cy="1437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0" name="Picture 2" descr="F:\род. собр\P_20171015_200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4369" y="2780928"/>
            <a:ext cx="2767631" cy="1556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1" name="Picture 3" descr="F:\род. собр\P_20171015_2000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893312"/>
            <a:ext cx="2664296" cy="1498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2" name="Picture 4" descr="F:\род. собр\P_20171015_2000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2780928"/>
            <a:ext cx="2747797" cy="1545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Превращение первое: ДОМИК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/>
          </a:p>
        </p:txBody>
      </p:sp>
      <p:pic>
        <p:nvPicPr>
          <p:cNvPr id="4" name="Picture 2" descr="C:\Users\Gamer\Desktop\P_20171015_1958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124744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Превращение второе: КОНФЕТА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Gamer\Desktop\P_20171015_1959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0568" y="332656"/>
            <a:ext cx="9793088" cy="158417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Превращение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третье: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ЗВЕЗДОЧКА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877272"/>
            <a:ext cx="928694" cy="567472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s://pp.userapi.com/c852136/v852136743/c319c/SzlFkKjbe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262246" y="-232909"/>
            <a:ext cx="4347482" cy="77288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949280"/>
            <a:ext cx="928694" cy="567472"/>
          </a:xfrm>
          <a:prstGeom prst="rect">
            <a:avLst/>
          </a:prstGeom>
          <a:noFill/>
        </p:spPr>
      </p:pic>
      <p:pic>
        <p:nvPicPr>
          <p:cNvPr id="5121" name="Picture 1" descr="C:\Users\Gamer\Desktop\kak-igrat-v-kvadrat-voskobovicha-i-kak-ego-sdelat-svoimi-rukami-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6752"/>
            <a:ext cx="3372197" cy="5127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122" name="Picture 2" descr="C:\Users\Gamer\Desktop\0029-082-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202148"/>
            <a:ext cx="4271640" cy="38971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Творческие зарисовки детей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«Подарок папе на 23 февраля»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7" name="Picture 5" descr="C:\Users\Gamer\Desktop\P_20190205_20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816424" cy="21467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8" name="Picture 6" descr="C:\Users\Gamer\Desktop\P_20190205_2000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49080"/>
            <a:ext cx="4095086" cy="23034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Gamer\Desktop\P_20190206_0739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624298"/>
            <a:ext cx="3811916" cy="21442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Gamer\Desktop\P_20190206_0710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077072"/>
            <a:ext cx="4099947" cy="23062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17086" y="6165304"/>
            <a:ext cx="926914" cy="569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storage.a-jetbox.org/storage2/file/get/146359229865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926914" cy="569449"/>
          </a:xfrm>
          <a:prstGeom prst="rect">
            <a:avLst/>
          </a:prstGeom>
          <a:noFill/>
        </p:spPr>
      </p:pic>
      <p:pic>
        <p:nvPicPr>
          <p:cNvPr id="3074" name="Picture 2" descr="C:\Users\Gamer\Desktop\P_20190206_072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068960"/>
            <a:ext cx="6156176" cy="3462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Gamer\Desktop\P_20190206_0704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88640"/>
            <a:ext cx="5892147" cy="3314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C:\Users\Gamer\Desktop\P_20171009_1557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2880320" cy="2185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4" descr="F:\род. собр\P_20171019_160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702431" cy="22831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0648"/>
            <a:ext cx="926914" cy="569449"/>
          </a:xfrm>
          <a:prstGeom prst="rect">
            <a:avLst/>
          </a:prstGeom>
          <a:noFill/>
        </p:spPr>
      </p:pic>
      <p:pic>
        <p:nvPicPr>
          <p:cNvPr id="1026" name="Picture 2" descr="C:\Users\Gamer\Desktop\P_20190206_0906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780928"/>
            <a:ext cx="4283968" cy="24097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010" y="-19439"/>
            <a:ext cx="8229600" cy="2204864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«Прозрачный квадрат» </a:t>
            </a:r>
            <a:r>
              <a:rPr lang="ru-RU" sz="5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Воскобовича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58204" cy="4320479"/>
          </a:xfrm>
        </p:spPr>
        <p:txBody>
          <a:bodyPr>
            <a:normAutofit lnSpcReduction="1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>
              <a:buNone/>
            </a:pPr>
            <a:endParaRPr lang="ru-RU" sz="2200" dirty="0" smtClean="0">
              <a:solidFill>
                <a:srgbClr val="1363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200" dirty="0" smtClean="0">
              <a:solidFill>
                <a:srgbClr val="1363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Абакумова Светлана Александровна</a:t>
            </a: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воспитатель МДОУ   </a:t>
            </a:r>
          </a:p>
          <a:p>
            <a:pPr algn="r">
              <a:buNone/>
            </a:pPr>
            <a:r>
              <a:rPr lang="ru-RU" sz="22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«Детский сад №3 «Незабудка»</a:t>
            </a:r>
          </a:p>
          <a:p>
            <a:pPr algn="r"/>
            <a:endParaRPr lang="ru-RU" dirty="0" smtClean="0"/>
          </a:p>
          <a:p>
            <a:pPr algn="r"/>
            <a:endParaRPr lang="ru-RU" dirty="0"/>
          </a:p>
        </p:txBody>
      </p:sp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268760"/>
            <a:ext cx="928694" cy="567472"/>
          </a:xfrm>
          <a:prstGeom prst="rect">
            <a:avLst/>
          </a:prstGeom>
          <a:noFill/>
        </p:spPr>
      </p:pic>
      <p:pic>
        <p:nvPicPr>
          <p:cNvPr id="2050" name="Picture 2" descr="F:\Воскобович\Про-002-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3865612" cy="386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Воскобович\pk_sk-870x6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871543" cy="271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1478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6550"/>
            <a:ext cx="8229600" cy="129697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Занятия с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«Прозрачным квадратом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Воскобовича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развивают</a:t>
            </a:r>
            <a:r>
              <a:rPr lang="ru-RU" sz="3200" b="1" i="1" dirty="0" smtClean="0">
                <a:solidFill>
                  <a:srgbClr val="002060"/>
                </a:solidFill>
              </a:rPr>
              <a:t>: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мение различать геометрические фигуры,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умение конструировать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пространственное мышление,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оображение, логику, внимание, память,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мение сравнивать и анализировать,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онимание соотношения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целого и части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оторику рук,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творческие способности,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492896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365104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229200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797152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005064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573016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161373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2823578"/>
            <a:ext cx="288032" cy="2160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" name="Рисунок 12" descr="http://dob.1september.ru/2005/01/8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116274"/>
            <a:ext cx="20882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928694" cy="567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7114377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928694" cy="567472"/>
          </a:xfrm>
          <a:prstGeom prst="rect">
            <a:avLst/>
          </a:prstGeom>
          <a:noFill/>
        </p:spPr>
      </p:pic>
      <p:pic>
        <p:nvPicPr>
          <p:cNvPr id="3074" name="Picture 2" descr="F:\Воскобович\118191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846282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Конструирование по схемам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156184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ВНИМАНИЕ</a:t>
            </a:r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11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192</Words>
  <Application>Microsoft Office PowerPoint</Application>
  <PresentationFormat>Экран (4:3)</PresentationFormat>
  <Paragraphs>77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Consolas</vt:lpstr>
      <vt:lpstr>Corbel</vt:lpstr>
      <vt:lpstr>Times New Roman</vt:lpstr>
      <vt:lpstr>Тема Office</vt:lpstr>
      <vt:lpstr>Графический тренажер «Игровизор» </vt:lpstr>
      <vt:lpstr>Занятия с  «Игровизором» развивают:</vt:lpstr>
      <vt:lpstr>«Волшебный квадрат» </vt:lpstr>
      <vt:lpstr> «Квадрат Воскобовича»</vt:lpstr>
      <vt:lpstr>Презентация PowerPoint</vt:lpstr>
      <vt:lpstr>Презентация PowerPoint</vt:lpstr>
      <vt:lpstr>Презентация PowerPoint</vt:lpstr>
      <vt:lpstr>Занятия с  «Квадратом Воскобовича» развивают:</vt:lpstr>
      <vt:lpstr>  </vt:lpstr>
      <vt:lpstr>Превращение первое: ДОМИК </vt:lpstr>
      <vt:lpstr>Превращение второе: КОНФЕТА </vt:lpstr>
      <vt:lpstr>Превращение третье: ЗВЕЗДОЧКА </vt:lpstr>
      <vt:lpstr>Схема</vt:lpstr>
      <vt:lpstr>Творческие зарисовки детей «Подарок папе на 23 февраля»</vt:lpstr>
      <vt:lpstr>Презентация PowerPoint</vt:lpstr>
      <vt:lpstr>Презентация PowerPoint</vt:lpstr>
      <vt:lpstr>«Прозрачный квадрат» Воскобовича</vt:lpstr>
      <vt:lpstr>Занятия с  «Прозрачным квадратом Воскобовича» развивают:</vt:lpstr>
      <vt:lpstr>Конструирование по схемам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Gamer</dc:creator>
  <cp:lastModifiedBy>Пользователь Windows</cp:lastModifiedBy>
  <cp:revision>73</cp:revision>
  <dcterms:created xsi:type="dcterms:W3CDTF">2017-10-15T16:07:55Z</dcterms:created>
  <dcterms:modified xsi:type="dcterms:W3CDTF">2019-02-13T07:45:26Z</dcterms:modified>
</cp:coreProperties>
</file>